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4" r:id="rId8"/>
    <p:sldId id="262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01"/>
    <p:restoredTop sz="94671"/>
  </p:normalViewPr>
  <p:slideViewPr>
    <p:cSldViewPr snapToGrid="0" snapToObjects="1">
      <p:cViewPr varScale="1">
        <p:scale>
          <a:sx n="96" d="100"/>
          <a:sy n="96" d="100"/>
        </p:scale>
        <p:origin x="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10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F0AB8-D3EE-6547-AA6C-85A0A37C95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Animation metaphors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D43148-5656-244A-B634-2D05B12005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Second meeting</a:t>
            </a:r>
          </a:p>
        </p:txBody>
      </p:sp>
    </p:spTree>
    <p:extLst>
      <p:ext uri="{BB962C8B-B14F-4D97-AF65-F5344CB8AC3E}">
        <p14:creationId xmlns:p14="http://schemas.microsoft.com/office/powerpoint/2010/main" val="748482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2F1DC-E3B7-5842-A4AC-EC152E6C1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PROTOTYPES MADE WITH PHOTOSHOP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769B56-9E4E-EB45-8F67-DE2F95E94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300" y="2446683"/>
            <a:ext cx="3581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972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CDE3F-E2E7-254A-86F2-6CBE5F720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MADE WITH PHOTOSHOP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9FCD8F-0640-B746-9AC3-610719FFC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619" y="2119796"/>
            <a:ext cx="3050761" cy="419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615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FE3A2-BF54-3746-A786-C9D05A534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Prototypes made with photoshop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DCDFE0-06E3-8A44-AC3E-43D5FD406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620" y="1895062"/>
            <a:ext cx="3296760" cy="466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74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C31EF-E694-EA4C-B710-0105AFBD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PROTOTYPES MADE WITH PHOTOSHOP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4619C5-396E-4C46-B6B5-BF2413095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546" y="1974575"/>
            <a:ext cx="3078907" cy="434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584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4CEAF-BD7B-3F42-926C-B7D72DB78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PROTOTYPES MADE WITH PHOTOSHOP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98CE54-0550-2C49-9FC9-AD6F55495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1345" y="1974574"/>
            <a:ext cx="3229309" cy="4432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737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4507A-0720-5144-944C-2A0CC5A5F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PROTOTYPES MADE WITH PHOTOSHOP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D0EC20-B3F0-B744-BDB5-A8009E5A7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175" y="1966573"/>
            <a:ext cx="3277649" cy="463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37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8C72B-08B7-664D-9CEF-94733A329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PROTOTYPES MADE WITH PHOTOSHOP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59CC5F-3B3B-A24F-A74A-8A928BD5D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9504" y="2018331"/>
            <a:ext cx="3172992" cy="448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70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F31C3-E614-2C42-B003-AF263501E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PROTOTYPES MADE WITH PHOTOSHOP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71CC57-BED3-4148-9387-DEFB6FFE5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714" y="1987826"/>
            <a:ext cx="3328572" cy="470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623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95752-C9B2-0440-801A-3CBF814F6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PROTOTYPES MADE WITH PHOTOSHOP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68506B-6629-EF4B-9BFE-AD009F867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034" y="2376004"/>
            <a:ext cx="3933687" cy="3343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572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9DBE4-D4FF-E247-B36F-14C75BEBC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PROTOTYPES MADE WITH PHOTOSHOP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226CAA-8863-A044-BBBB-86DC47E61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123" y="2465836"/>
            <a:ext cx="6123753" cy="334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82096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158</TotalTime>
  <Words>44</Words>
  <Application>Microsoft Macintosh PowerPoint</Application>
  <PresentationFormat>Widescreen</PresentationFormat>
  <Paragraphs>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Gill Sans MT</vt:lpstr>
      <vt:lpstr>Wingdings 2</vt:lpstr>
      <vt:lpstr>Dividend</vt:lpstr>
      <vt:lpstr>Animation metaphors</vt:lpstr>
      <vt:lpstr>Prototypes made with photoshop</vt:lpstr>
      <vt:lpstr>PROTOTYPES MADE WITH PHOTOSHOP</vt:lpstr>
      <vt:lpstr>PROTOTYPES MADE WITH PHOTOSHOP</vt:lpstr>
      <vt:lpstr>PROTOTYPES MADE WITH PHOTOSHOP</vt:lpstr>
      <vt:lpstr>PROTOTYPES MADE WITH PHOTOSHOP</vt:lpstr>
      <vt:lpstr>PROTOTYPES MADE WITH PHOTOSHOP</vt:lpstr>
      <vt:lpstr>PROTOTYPES MADE WITH PHOTOSHOP</vt:lpstr>
      <vt:lpstr>PROTOTYPES MADE WITH PHOTOSHOP</vt:lpstr>
      <vt:lpstr>PROTOTYPES MADE WITH PHOTOSHOP</vt:lpstr>
      <vt:lpstr>PROTOTYPE MADE WITH PHOTOSHOP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Animation metaphors</dc:title>
  <dc:creator>Jessica Cohen</dc:creator>
  <cp:lastModifiedBy>Jessica Cohen</cp:lastModifiedBy>
  <cp:revision>13</cp:revision>
  <dcterms:created xsi:type="dcterms:W3CDTF">2018-08-31T23:48:45Z</dcterms:created>
  <dcterms:modified xsi:type="dcterms:W3CDTF">2018-09-02T22:50:10Z</dcterms:modified>
</cp:coreProperties>
</file>

<file path=docProps/thumbnail.jpeg>
</file>